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70" r:id="rId14"/>
    <p:sldId id="269" r:id="rId15"/>
    <p:sldId id="271" r:id="rId1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-1416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96AD6-BEDC-43CF-98C6-04FC81C0D804}" type="datetimeFigureOut">
              <a:rPr lang="en-US" smtClean="0"/>
              <a:t>9/15/2018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06C16-4730-4A19-9124-FD221808D2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6246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96AD6-BEDC-43CF-98C6-04FC81C0D804}" type="datetimeFigureOut">
              <a:rPr lang="en-US" smtClean="0"/>
              <a:t>9/15/2018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06C16-4730-4A19-9124-FD221808D2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9535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96AD6-BEDC-43CF-98C6-04FC81C0D804}" type="datetimeFigureOut">
              <a:rPr lang="en-US" smtClean="0"/>
              <a:t>9/15/2018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06C16-4730-4A19-9124-FD221808D2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4772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96AD6-BEDC-43CF-98C6-04FC81C0D804}" type="datetimeFigureOut">
              <a:rPr lang="en-US" smtClean="0"/>
              <a:t>9/15/2018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06C16-4730-4A19-9124-FD221808D2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2654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96AD6-BEDC-43CF-98C6-04FC81C0D804}" type="datetimeFigureOut">
              <a:rPr lang="en-US" smtClean="0"/>
              <a:t>9/15/2018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06C16-4730-4A19-9124-FD221808D2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2819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96AD6-BEDC-43CF-98C6-04FC81C0D804}" type="datetimeFigureOut">
              <a:rPr lang="en-US" smtClean="0"/>
              <a:t>9/15/2018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06C16-4730-4A19-9124-FD221808D2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2120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96AD6-BEDC-43CF-98C6-04FC81C0D804}" type="datetimeFigureOut">
              <a:rPr lang="en-US" smtClean="0"/>
              <a:t>9/15/2018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06C16-4730-4A19-9124-FD221808D2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8332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96AD6-BEDC-43CF-98C6-04FC81C0D804}" type="datetimeFigureOut">
              <a:rPr lang="en-US" smtClean="0"/>
              <a:t>9/15/2018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06C16-4730-4A19-9124-FD221808D2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5175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96AD6-BEDC-43CF-98C6-04FC81C0D804}" type="datetimeFigureOut">
              <a:rPr lang="en-US" smtClean="0"/>
              <a:t>9/15/2018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06C16-4730-4A19-9124-FD221808D2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9257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96AD6-BEDC-43CF-98C6-04FC81C0D804}" type="datetimeFigureOut">
              <a:rPr lang="en-US" smtClean="0"/>
              <a:t>9/15/2018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06C16-4730-4A19-9124-FD221808D2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0139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96AD6-BEDC-43CF-98C6-04FC81C0D804}" type="datetimeFigureOut">
              <a:rPr lang="en-US" smtClean="0"/>
              <a:t>9/15/2018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06C16-4730-4A19-9124-FD221808D2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6372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996AD6-BEDC-43CF-98C6-04FC81C0D804}" type="datetimeFigureOut">
              <a:rPr lang="en-US" smtClean="0"/>
              <a:t>9/15/2018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106C16-4730-4A19-9124-FD221808D2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1128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04679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03707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03707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54161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54161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54161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93222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03707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03707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03707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03707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03707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03707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03707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03707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0</Words>
  <Application>Microsoft Office PowerPoint</Application>
  <PresentationFormat>On-screen Show (4:3)</PresentationFormat>
  <Paragraphs>0</Paragraphs>
  <Slides>15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Omardith</dc:creator>
  <cp:lastModifiedBy>Omardith</cp:lastModifiedBy>
  <cp:revision>1</cp:revision>
  <dcterms:created xsi:type="dcterms:W3CDTF">2018-09-15T09:50:49Z</dcterms:created>
  <dcterms:modified xsi:type="dcterms:W3CDTF">2018-09-15T09:55:41Z</dcterms:modified>
</cp:coreProperties>
</file>